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9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7C50F-95E5-F2C8-8120-C25F0C4DE6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9A9A9A-3E10-3429-DCD4-76E1F41382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451E9D-E956-2533-E6E6-5FEA65207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B02E-EDAA-405D-8945-E8C8CF089BA6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611AA-598A-A986-4E73-E9E3F78C5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7EBDCD-1697-1641-D222-D249FC465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2DFE4-76A1-4152-BD4B-DBB905C5E9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201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BEA9A-60CA-E4AD-4C15-2FE56014E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CC0880-C7D2-92A9-22A2-143D803F6F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61BEF6-CDE8-A2F5-69D6-A3A5C63DA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B02E-EDAA-405D-8945-E8C8CF089BA6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7F0F47-886C-1456-0A92-1E7CA7187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07F1EC-A8F8-31E9-505C-C872F1EB5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2DFE4-76A1-4152-BD4B-DBB905C5E9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603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0731A3-3F6C-E3A7-7354-085E66494A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CB1AF-97D3-DCF6-58C4-15DE7923E8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E5F9F8-05BC-DC35-096C-02AE2C9DA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B02E-EDAA-405D-8945-E8C8CF089BA6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AD2FE2-F84F-7C3F-6ACD-A44F18F5A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A4DA3-58F8-DF3E-798D-5C1A0997E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2DFE4-76A1-4152-BD4B-DBB905C5E9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878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E5346-6103-07EC-625B-136F50C3F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63DF15-7DD6-B306-BF98-A7EA56C4AE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E1C871-74DF-F772-F234-E0A0E02A2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B02E-EDAA-405D-8945-E8C8CF089BA6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6AD405-24D8-B02A-C344-E1F73E838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70FF38-72E6-9584-E6FD-041A3A13B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2DFE4-76A1-4152-BD4B-DBB905C5E9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05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271CB-C6B9-D426-A2C1-895C1FF4C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81AFF1-039C-86AB-9AF6-186CEB367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3E125-EBE0-9B07-6D4B-B89414584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B02E-EDAA-405D-8945-E8C8CF089BA6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791D7-EDD1-C34E-47BA-0CCEBC53C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335557-346A-EAE2-D0D7-4C1699BB2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2DFE4-76A1-4152-BD4B-DBB905C5E9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68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03B8C-4438-F6D7-1671-A248E169B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A0A5D9-9E24-6A31-7C8E-92A21CA5E2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A42646-5ABC-AED0-032F-513D2D02E1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6C383B-30DC-4F2D-6887-3CB096494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B02E-EDAA-405D-8945-E8C8CF089BA6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A98B33-8210-0DD0-7512-EBDA1F92A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709E93-B7F5-533C-A711-B47F96C16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2DFE4-76A1-4152-BD4B-DBB905C5E9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311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27861-876C-0C63-7AF3-B54863CBF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2BBB9-9E8F-924B-CD34-A95F8CB20F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1D3793-16B7-5067-D589-E69250092F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51D22C-22B3-32DB-D501-DA34D04191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CE7469-F87A-3F3D-BC9B-FF093D86AC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FF2993-B057-0ED2-8D95-380191326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B02E-EDAA-405D-8945-E8C8CF089BA6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DB3332-CB13-9663-3AD5-C4E4479F7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7509F2-705F-35A0-BF23-5AD3B5D5D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2DFE4-76A1-4152-BD4B-DBB905C5E9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66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93019-811C-6821-7B41-63D190A5F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75EAF5-5C0B-BA5B-9CA7-1BEBD6D3D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B02E-EDAA-405D-8945-E8C8CF089BA6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56938D-1FFF-6E91-55DB-97B1A9924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2DD586-894E-9624-548B-7787BC26A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2DFE4-76A1-4152-BD4B-DBB905C5E9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329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6169EE-2CBC-4162-D7DB-737F302C0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B02E-EDAA-405D-8945-E8C8CF089BA6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742EB5-EA37-A045-E224-B6E49FAF7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359A40-BB8E-DFD7-0545-7FCB0CD34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2DFE4-76A1-4152-BD4B-DBB905C5E9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06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3DC9E-326C-7E0E-9BC0-862727C03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C22C6A-E83C-9EA0-BAC2-6D2AE9CEA1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CCEDAB-D205-9DF3-5FFD-8CCEC804D4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0500E0-9D55-B6F3-0D70-02B9AD22D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B02E-EDAA-405D-8945-E8C8CF089BA6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784D35-63C6-CB17-8B58-D3C9DEA72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CEB030-2D03-CD9F-D8C5-F5418112B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2DFE4-76A1-4152-BD4B-DBB905C5E9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308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000D3-96D1-AF6D-77B7-4C88F9577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9F4CA1-DDF3-274A-CEB1-FB16CCFB9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3A7931-8794-2A8F-173F-0A6E120D8D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340814-A188-A7E2-FCAF-147F8F484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1B02E-EDAA-405D-8945-E8C8CF089BA6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0711D6-2C2E-B519-118F-C233D9C16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D077F2-4274-A9FD-428D-573236D67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2DFE4-76A1-4152-BD4B-DBB905C5E9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818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592B55-C6F4-F620-6B7E-E5BA56C70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C5EFBD-D6C1-4E69-09DB-97970549E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2D59-7AD8-6AA9-A038-FDCDE33A22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B1B02E-EDAA-405D-8945-E8C8CF089BA6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4A2C7C-689A-5CDE-F48C-C8EE424E73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57FFD3-54B2-868B-BE0F-44A1260F18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D2DFE4-76A1-4152-BD4B-DBB905C5E9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536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3AA11-3BEB-7B78-7A08-D752E02F4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7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6D7117-8C6B-0038-2842-A8A2E3E73A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056" y="1628181"/>
            <a:ext cx="8153891" cy="337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171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BCBE7D8-8CF8-0272-0477-1D89BB0889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0093" y="314794"/>
            <a:ext cx="7033170" cy="38782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47E3062-988F-9C09-FC8C-7E48DD111E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203" y="4193013"/>
            <a:ext cx="6983060" cy="192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482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BD741B-C073-E46D-B131-E17C85469E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934319"/>
            <a:ext cx="9104239" cy="518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363506"/>
      </p:ext>
    </p:extLst>
  </p:cSld>
  <p:clrMapOvr>
    <a:masterClrMapping/>
  </p:clrMapOvr>
</p:sld>
</file>

<file path=ppt/theme/theme1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13_Office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Anthony Buonicore</dc:creator>
  <cp:lastModifiedBy>Anthony Buonicore</cp:lastModifiedBy>
  <cp:revision>1</cp:revision>
  <dcterms:created xsi:type="dcterms:W3CDTF">2024-11-06T13:22:31Z</dcterms:created>
  <dcterms:modified xsi:type="dcterms:W3CDTF">2024-11-06T13:23:11Z</dcterms:modified>
</cp:coreProperties>
</file>